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8" r:id="rId2"/>
    <p:sldMasterId id="2147483720" r:id="rId3"/>
    <p:sldMasterId id="2147483744" r:id="rId4"/>
  </p:sldMasterIdLst>
  <p:sldIdLst>
    <p:sldId id="256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FF8A88-A9F9-498C-B6EC-44CDDDE19E0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DEC8B78-A3A2-41BA-A4FC-0DE858012C54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Partition of india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Morgan Denlinger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64" y="4318091"/>
            <a:ext cx="2466975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968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Political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Within months of independence, India and Pakistan were at war in Kashmir </a:t>
            </a:r>
            <a:r>
              <a:rPr lang="en-US" dirty="0" smtClean="0"/>
              <a:t>of who would </a:t>
            </a:r>
            <a:r>
              <a:rPr lang="en-US" dirty="0"/>
              <a:t>rule </a:t>
            </a:r>
            <a:r>
              <a:rPr lang="en-US" dirty="0" smtClean="0"/>
              <a:t>over the Himalayan </a:t>
            </a:r>
            <a:r>
              <a:rPr lang="en-US" dirty="0"/>
              <a:t>territory and the sense of conflict has lingered ever since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government was not ready for the migration. </a:t>
            </a:r>
            <a:endParaRPr lang="en-US" dirty="0"/>
          </a:p>
          <a:p>
            <a:r>
              <a:rPr lang="en-US" dirty="0" smtClean="0"/>
              <a:t>In may of 1999, there </a:t>
            </a:r>
            <a:r>
              <a:rPr lang="en-US" dirty="0" smtClean="0"/>
              <a:t>was </a:t>
            </a:r>
            <a:r>
              <a:rPr lang="en-US" dirty="0" smtClean="0"/>
              <a:t>fear of nuclear war between the two countries.</a:t>
            </a:r>
          </a:p>
          <a:p>
            <a:r>
              <a:rPr lang="en-US" dirty="0" smtClean="0"/>
              <a:t>India looked </a:t>
            </a:r>
            <a:r>
              <a:rPr lang="en-US" dirty="0"/>
              <a:t>to Soviet Russia as its strategic </a:t>
            </a:r>
            <a:r>
              <a:rPr lang="en-US" dirty="0" smtClean="0"/>
              <a:t>ally, Pakistan took to China and the US.</a:t>
            </a:r>
          </a:p>
          <a:p>
            <a:r>
              <a:rPr lang="en-US" dirty="0" smtClean="0"/>
              <a:t>Pakistan has been governed by the military for most of its existence.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17371"/>
            <a:ext cx="1828800" cy="1464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24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break-up along religious lines resulted in the movement of </a:t>
            </a:r>
            <a:r>
              <a:rPr lang="en-US" dirty="0" smtClean="0"/>
              <a:t>around </a:t>
            </a:r>
            <a:r>
              <a:rPr lang="en-US" dirty="0"/>
              <a:t>14.5 million </a:t>
            </a:r>
            <a:r>
              <a:rPr lang="en-US" dirty="0" smtClean="0"/>
              <a:t>people. Muslims went </a:t>
            </a:r>
            <a:r>
              <a:rPr lang="en-US" dirty="0"/>
              <a:t>to Pakistan from India and Hindus and Sikhs </a:t>
            </a:r>
            <a:r>
              <a:rPr lang="en-US" dirty="0" smtClean="0"/>
              <a:t>went </a:t>
            </a:r>
            <a:r>
              <a:rPr lang="en-US" dirty="0"/>
              <a:t>in the </a:t>
            </a:r>
            <a:r>
              <a:rPr lang="en-US" dirty="0" smtClean="0"/>
              <a:t>other way. </a:t>
            </a:r>
            <a:r>
              <a:rPr lang="en-US" dirty="0" smtClean="0"/>
              <a:t>If you were on the wrong side of the line, you had to pack everything up that you had and leave.</a:t>
            </a:r>
          </a:p>
          <a:p>
            <a:r>
              <a:rPr lang="en-US" dirty="0" smtClean="0"/>
              <a:t>Thousands of people lost there lives trying to </a:t>
            </a:r>
            <a:r>
              <a:rPr lang="en-US" dirty="0" smtClean="0"/>
              <a:t>migrated </a:t>
            </a:r>
            <a:r>
              <a:rPr lang="en-US" dirty="0" smtClean="0"/>
              <a:t>to the “right” side of the line</a:t>
            </a:r>
            <a:r>
              <a:rPr lang="en-US" dirty="0" smtClean="0"/>
              <a:t>.</a:t>
            </a:r>
          </a:p>
          <a:p>
            <a:r>
              <a:rPr lang="en-US" dirty="0" smtClean="0"/>
              <a:t>Family's were split and friends were lost when the migration happen. </a:t>
            </a:r>
            <a:endParaRPr lang="en-US" dirty="0" smtClean="0"/>
          </a:p>
          <a:p>
            <a:r>
              <a:rPr lang="en-US" dirty="0" smtClean="0"/>
              <a:t>Long-term- India's population is growing and is suspected to takeover china in 2050.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Social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76200"/>
            <a:ext cx="2171700" cy="172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870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725518"/>
            <a:ext cx="7125113" cy="924475"/>
          </a:xfrm>
        </p:spPr>
        <p:txBody>
          <a:bodyPr>
            <a:normAutofit/>
          </a:bodyPr>
          <a:lstStyle/>
          <a:p>
            <a:r>
              <a:rPr lang="en-US" dirty="0" smtClean="0"/>
              <a:t>Economical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Fire burned the building which hurt the economy </a:t>
            </a:r>
            <a:r>
              <a:rPr lang="en-US" dirty="0" smtClean="0"/>
              <a:t>because people lost there job and there homes in </a:t>
            </a:r>
            <a:r>
              <a:rPr lang="en-US" dirty="0" smtClean="0"/>
              <a:t>India.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When people moved to Pakistan or to India, </a:t>
            </a:r>
            <a:r>
              <a:rPr lang="en-US" dirty="0" smtClean="0"/>
              <a:t>most </a:t>
            </a:r>
            <a:r>
              <a:rPr lang="en-US" dirty="0" smtClean="0"/>
              <a:t>of the time </a:t>
            </a:r>
            <a:r>
              <a:rPr lang="en-US" dirty="0" smtClean="0"/>
              <a:t>they left </a:t>
            </a:r>
            <a:r>
              <a:rPr lang="en-US" dirty="0" smtClean="0"/>
              <a:t>everything including there work, so they quickly had no more </a:t>
            </a:r>
            <a:r>
              <a:rPr lang="en-US" dirty="0" smtClean="0"/>
              <a:t>money. Also, when they got to where they were supposed to be, they had no place to live.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People were irritated with each other and stopped trading.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/>
              <a:t>Long-term- India's </a:t>
            </a:r>
            <a:r>
              <a:rPr lang="en-US" dirty="0"/>
              <a:t>economy </a:t>
            </a:r>
            <a:r>
              <a:rPr lang="en-US" dirty="0" smtClean="0"/>
              <a:t>grew dramatically due to lots </a:t>
            </a:r>
            <a:r>
              <a:rPr lang="en-US" dirty="0"/>
              <a:t>foreign investment.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"/>
            <a:ext cx="1981200" cy="149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2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167</TotalTime>
  <Words>282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Opulent</vt:lpstr>
      <vt:lpstr>Spring</vt:lpstr>
      <vt:lpstr>Hardcover</vt:lpstr>
      <vt:lpstr>Flow</vt:lpstr>
      <vt:lpstr>Partition of india</vt:lpstr>
      <vt:lpstr>Political</vt:lpstr>
      <vt:lpstr>Social</vt:lpstr>
      <vt:lpstr>Economical </vt:lpstr>
    </vt:vector>
  </TitlesOfParts>
  <Company>Lampeter-Strasburg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 Partition web quest</dc:title>
  <dc:creator>Morgan Denlinger (STUDENT)</dc:creator>
  <cp:lastModifiedBy>Morgan Denlinger (STUDENT)</cp:lastModifiedBy>
  <cp:revision>10</cp:revision>
  <dcterms:created xsi:type="dcterms:W3CDTF">2013-05-02T14:48:35Z</dcterms:created>
  <dcterms:modified xsi:type="dcterms:W3CDTF">2013-05-03T15:51:41Z</dcterms:modified>
</cp:coreProperties>
</file>